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3" r:id="rId3"/>
    <p:sldId id="337" r:id="rId4"/>
    <p:sldId id="338" r:id="rId5"/>
    <p:sldId id="339" r:id="rId6"/>
    <p:sldId id="340" r:id="rId7"/>
    <p:sldId id="344" r:id="rId8"/>
    <p:sldId id="336" r:id="rId9"/>
    <p:sldId id="345" r:id="rId10"/>
    <p:sldId id="335" r:id="rId11"/>
    <p:sldId id="346" r:id="rId12"/>
    <p:sldId id="342" r:id="rId13"/>
    <p:sldId id="341" r:id="rId14"/>
    <p:sldId id="343" r:id="rId15"/>
    <p:sldId id="334" r:id="rId16"/>
    <p:sldId id="291" r:id="rId17"/>
    <p:sldId id="328" r:id="rId18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623" autoAdjust="0"/>
    <p:restoredTop sz="81114" autoAdjust="0"/>
  </p:normalViewPr>
  <p:slideViewPr>
    <p:cSldViewPr>
      <p:cViewPr varScale="1">
        <p:scale>
          <a:sx n="87" d="100"/>
          <a:sy n="87" d="100"/>
        </p:scale>
        <p:origin x="-50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1992" y="-96"/>
      </p:cViewPr>
      <p:guideLst>
        <p:guide orient="horz" pos="2928"/>
        <p:guide pos="216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C0B61596-1136-4FA0-B0FA-E774D9DADA7F}" type="datetimeFigureOut">
              <a:rPr lang="en-US" smtClean="0"/>
              <a:pPr/>
              <a:t>3/18/2010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52017ADD-5A18-44A7-B198-90DD2FC83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4" y="1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/>
          <a:lstStyle>
            <a:lvl1pPr algn="r">
              <a:defRPr sz="1200"/>
            </a:lvl1pPr>
          </a:lstStyle>
          <a:p>
            <a:fld id="{AED266BC-23E9-46C1-8352-C8C9D469F92E}" type="datetimeFigureOut">
              <a:rPr lang="en-US" smtClean="0"/>
              <a:pPr/>
              <a:t>3/18/2010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9188" y="696913"/>
            <a:ext cx="4643437" cy="3484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27" tIns="46113" rIns="92227" bIns="4611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1"/>
            <a:ext cx="5505450" cy="4183380"/>
          </a:xfrm>
          <a:prstGeom prst="rect">
            <a:avLst/>
          </a:prstGeom>
        </p:spPr>
        <p:txBody>
          <a:bodyPr vert="horz" lIns="92227" tIns="46113" rIns="92227" bIns="4611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4" y="8829968"/>
            <a:ext cx="2982120" cy="464820"/>
          </a:xfrm>
          <a:prstGeom prst="rect">
            <a:avLst/>
          </a:prstGeom>
        </p:spPr>
        <p:txBody>
          <a:bodyPr vert="horz" lIns="92227" tIns="46113" rIns="92227" bIns="46113" rtlCol="0" anchor="b"/>
          <a:lstStyle>
            <a:lvl1pPr algn="r">
              <a:defRPr sz="1200"/>
            </a:lvl1pPr>
          </a:lstStyle>
          <a:p>
            <a:fld id="{BB3F4307-D3BB-4294-BDB2-9738A833E8B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</a:t>
            </a:r>
            <a:r>
              <a:rPr lang="en-US" baseline="0" dirty="0" smtClean="0"/>
              <a:t> a note from Johnny Long’s book, and Bruce Potter’s book.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Beg for hardware</a:t>
            </a:r>
            <a:r>
              <a:rPr lang="en-US" baseline="0" dirty="0" smtClean="0"/>
              <a:t> </a:t>
            </a:r>
            <a:r>
              <a:rPr lang="en-US" dirty="0" smtClean="0"/>
              <a:t>donations. </a:t>
            </a:r>
            <a:r>
              <a:rPr lang="en-US" dirty="0" smtClean="0">
                <a:sym typeface="Wingdings" pitchFamily="2" charset="2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16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3F4307-D3BB-4294-BDB2-9738A833E8BB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92174-60E5-4DB5-AC24-51715D6953E0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057EB-7238-4009-9252-8B55283E6D8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F4AA76-4E64-4FDB-AC58-24FB80A2D37D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B16BBC-3AD4-455D-B3CE-507F6DB1AA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1437F-8864-4D42-B820-741711E368E3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E6338-E3AE-4369-983F-4210CED66F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1E70E-7A0F-4790-A459-AE20FEF9162B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239D9-44C8-4F6E-BB13-70B1CC884E6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988625-263C-43A0-8C3F-63AC0FAF8029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C13B27-8EC2-4F5F-9DA5-D3C012363B3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62503-9846-445D-ABB5-954A60CFB6F1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C0217-E285-4458-9993-9394D1F6446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07D3-1943-4BCA-9533-0777C2BA2128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61B54E-F3C3-4DEE-9245-288B42ABF83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30FC56-1518-455F-9DAB-57F008E3559A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605BF-7072-43F6-B20B-42B581EA00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D8C2D-821E-49DE-A890-7FF4495653EB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DFC1F-3589-444D-8396-63786EB6B8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FFAA8E-3019-4854-8C02-F09B944CC9F7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719BEE-5D84-4A2E-B863-ED9BF66AE31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18707-7EBB-4841-9E9F-0B1455B824F5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665400-167D-4AF2-BDFF-10489DFB70F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9788DC-0CC9-40BC-92D8-795794D78067}" type="datetimeFigureOut">
              <a:rPr lang="en-US"/>
              <a:pPr>
                <a:defRPr/>
              </a:pPr>
              <a:t>3/18/2010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2500" baseline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Irongeek.com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C4A9CB9-88AF-4A98-B897-49973D47DB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1" name="Picture 6" descr="mascot small.png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680325" y="5430838"/>
            <a:ext cx="1463675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 userDrawn="1"/>
        </p:nvSpPr>
        <p:spPr>
          <a:xfrm>
            <a:off x="0" y="6488113"/>
            <a:ext cx="20986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+mn-lt"/>
                <a:cs typeface="+mn-cs"/>
              </a:rPr>
              <a:t>http://Irongeek.com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Calibri" pitchFamily="34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pjrc.com/teensy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dealextreme.com/details.dx/sku.2704~r.4868766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jrc.com/store/teensy.html" TargetMode="External"/><Relationship Id="rId2" Type="http://schemas.openxmlformats.org/officeDocument/2006/relationships/hyperlink" Target="http://www.hak5.org/store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irongeek.com/" TargetMode="External"/><Relationship Id="rId4" Type="http://schemas.openxmlformats.org/officeDocument/2006/relationships/hyperlink" Target="http://www.pjrc.com/teensy/index.html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issa-kentuckiana.org/" TargetMode="External"/><Relationship Id="rId7" Type="http://schemas.openxmlformats.org/officeDocument/2006/relationships/hyperlink" Target="http://www.outerz0ne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otacon.org/" TargetMode="External"/><Relationship Id="rId5" Type="http://schemas.openxmlformats.org/officeDocument/2006/relationships/hyperlink" Target="http://phreaknic.info/" TargetMode="External"/><Relationship Id="rId4" Type="http://schemas.openxmlformats.org/officeDocument/2006/relationships/hyperlink" Target="http://www.louisvilleinfosec.com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hak5.org/stor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digininja.org/" TargetMode="External"/><Relationship Id="rId5" Type="http://schemas.openxmlformats.org/officeDocument/2006/relationships/hyperlink" Target="http://hak5.org/" TargetMode="Externa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Programmable Hid USB Keyboard/Mouse Dongle for pen-testing</a:t>
            </a:r>
            <a:endParaRPr lang="en-US" dirty="0"/>
          </a:p>
        </p:txBody>
      </p:sp>
      <p:sp>
        <p:nvSpPr>
          <p:cNvPr id="1229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Adrian Crenshaw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Teensy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1600200"/>
            <a:ext cx="5486400" cy="4708525"/>
          </a:xfrm>
        </p:spPr>
        <p:txBody>
          <a:bodyPr/>
          <a:lstStyle/>
          <a:p>
            <a:r>
              <a:rPr lang="en-US" dirty="0" smtClean="0"/>
              <a:t>1.2 by 0.7 inch </a:t>
            </a:r>
          </a:p>
          <a:p>
            <a:r>
              <a:rPr lang="en-US" dirty="0" smtClean="0"/>
              <a:t>AVR processor, 16 MHz </a:t>
            </a:r>
          </a:p>
          <a:p>
            <a:r>
              <a:rPr lang="en-US" dirty="0" smtClean="0"/>
              <a:t>Programmable over Mini USB in C or </a:t>
            </a:r>
            <a:r>
              <a:rPr lang="en-US" dirty="0" err="1" smtClean="0"/>
              <a:t>Arduino</a:t>
            </a:r>
            <a:r>
              <a:rPr lang="en-US" dirty="0" smtClean="0"/>
              <a:t> dev package</a:t>
            </a:r>
          </a:p>
          <a:p>
            <a:r>
              <a:rPr lang="en-US" dirty="0" smtClean="0"/>
              <a:t>$18 to $27</a:t>
            </a:r>
          </a:p>
          <a:p>
            <a:r>
              <a:rPr lang="en-US" dirty="0" smtClean="0"/>
              <a:t>USB HID Support!!!</a:t>
            </a:r>
          </a:p>
          <a:p>
            <a:r>
              <a:rPr lang="en-US" dirty="0" smtClean="0">
                <a:hlinkClick r:id="rId2"/>
              </a:rPr>
              <a:t>http://www.pjrc.com/teensy/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19200"/>
            <a:ext cx="3048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Butt Ugly Schematic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228600" y="990600"/>
            <a:ext cx="8686800" cy="4191000"/>
          </a:xfrm>
          <a:prstGeom prst="roundRect">
            <a:avLst/>
          </a:prstGeom>
          <a:solidFill>
            <a:schemeClr val="tx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4038600"/>
            <a:ext cx="7524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7"/>
          <p:cNvCxnSpPr/>
          <p:nvPr/>
        </p:nvCxnSpPr>
        <p:spPr>
          <a:xfrm>
            <a:off x="2133600" y="4191000"/>
            <a:ext cx="2819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057400"/>
            <a:ext cx="253365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dip_switch.g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62200" y="3200400"/>
            <a:ext cx="1371600" cy="12192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4800" y="27432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USB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Connector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15" name="Elbow Connector 14"/>
          <p:cNvCxnSpPr/>
          <p:nvPr/>
        </p:nvCxnSpPr>
        <p:spPr>
          <a:xfrm rot="16200000" flipH="1">
            <a:off x="1295400" y="3352800"/>
            <a:ext cx="838200" cy="838200"/>
          </a:xfrm>
          <a:prstGeom prst="bentConnector3">
            <a:avLst>
              <a:gd name="adj1" fmla="val 50000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4648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Common Ground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4600" y="4267200"/>
            <a:ext cx="1295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DIP Switches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23" name="Picture 22" descr="50px-Resistor_symbol_America.sv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8200" y="3352800"/>
            <a:ext cx="685800" cy="457200"/>
          </a:xfrm>
          <a:prstGeom prst="rect">
            <a:avLst/>
          </a:prstGeom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72000" y="1676400"/>
            <a:ext cx="752475" cy="75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9" name="Straight Connector 48"/>
          <p:cNvCxnSpPr>
            <a:stCxn id="2055" idx="2"/>
          </p:cNvCxnSpPr>
          <p:nvPr/>
        </p:nvCxnSpPr>
        <p:spPr>
          <a:xfrm rot="16200000" flipH="1">
            <a:off x="4488657" y="2888456"/>
            <a:ext cx="923925" cy="47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rot="5400000">
            <a:off x="1143000" y="1905000"/>
            <a:ext cx="4572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endCxn id="2055" idx="0"/>
          </p:cNvCxnSpPr>
          <p:nvPr/>
        </p:nvCxnSpPr>
        <p:spPr>
          <a:xfrm>
            <a:off x="1371600" y="1676400"/>
            <a:ext cx="3576638" cy="1588"/>
          </a:xfrm>
          <a:prstGeom prst="bentConnector2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23" idx="2"/>
          </p:cNvCxnSpPr>
          <p:nvPr/>
        </p:nvCxnSpPr>
        <p:spPr>
          <a:xfrm rot="5400000">
            <a:off x="4781550" y="3981450"/>
            <a:ext cx="381000" cy="3810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1524000" y="1905000"/>
            <a:ext cx="2667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rot="5400000" flipH="1" flipV="1">
            <a:off x="1409700" y="2019300"/>
            <a:ext cx="2286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/>
        </p:nvCxnSpPr>
        <p:spPr>
          <a:xfrm rot="5400000">
            <a:off x="3924300" y="2171700"/>
            <a:ext cx="533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Straight Connector 72"/>
          <p:cNvCxnSpPr>
            <a:stCxn id="2055" idx="2"/>
          </p:cNvCxnSpPr>
          <p:nvPr/>
        </p:nvCxnSpPr>
        <p:spPr>
          <a:xfrm rot="5400000">
            <a:off x="4564856" y="2055019"/>
            <a:ext cx="9527" cy="7572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334000" y="32766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10K Ω Resistor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5334000" y="1828800"/>
            <a:ext cx="289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solidFill>
                  <a:schemeClr val="bg1"/>
                </a:solidFill>
              </a:rPr>
              <a:t>Photoresistor</a:t>
            </a:r>
            <a:r>
              <a:rPr lang="en-US" sz="1200" dirty="0" smtClean="0">
                <a:solidFill>
                  <a:schemeClr val="bg1"/>
                </a:solidFill>
              </a:rPr>
              <a:t> that is above 10K Ω in the dark, and less than 10K Ω in the light  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4800" y="5486400"/>
            <a:ext cx="63360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Please note that the Teensy can use internal </a:t>
            </a:r>
            <a:r>
              <a:rPr lang="en-US" dirty="0" err="1" smtClean="0"/>
              <a:t>pullup</a:t>
            </a:r>
            <a:r>
              <a:rPr lang="en-US" dirty="0" smtClean="0"/>
              <a:t> resistors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Code Example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04800" y="914400"/>
            <a:ext cx="8534400" cy="547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/>
              <a:t>int</a:t>
            </a:r>
            <a:r>
              <a:rPr lang="en-US" sz="1000" dirty="0" smtClean="0"/>
              <a:t> </a:t>
            </a:r>
            <a:r>
              <a:rPr lang="en-US" sz="1000" dirty="0" err="1" smtClean="0"/>
              <a:t>ledPin</a:t>
            </a:r>
            <a:r>
              <a:rPr lang="en-US" sz="1000" dirty="0" smtClean="0"/>
              <a:t> =  11;    // LED connected to digital pin 13</a:t>
            </a:r>
          </a:p>
          <a:p>
            <a:r>
              <a:rPr lang="en-US" sz="1000" dirty="0" smtClean="0"/>
              <a:t>// The setup() method runs once, when the sketch starts</a:t>
            </a:r>
          </a:p>
          <a:p>
            <a:r>
              <a:rPr lang="en-US" sz="1000" dirty="0" smtClean="0"/>
              <a:t>void setup()   {                </a:t>
            </a:r>
          </a:p>
          <a:p>
            <a:r>
              <a:rPr lang="en-US" sz="1000" dirty="0" smtClean="0"/>
              <a:t>  // initialize the digital pin as an output:</a:t>
            </a:r>
          </a:p>
          <a:p>
            <a:r>
              <a:rPr lang="en-US" sz="1000" dirty="0" smtClean="0"/>
              <a:t>  </a:t>
            </a:r>
            <a:r>
              <a:rPr lang="en-US" sz="1000" dirty="0" err="1" smtClean="0"/>
              <a:t>pinMode</a:t>
            </a:r>
            <a:r>
              <a:rPr lang="en-US" sz="1000" dirty="0" smtClean="0"/>
              <a:t>(</a:t>
            </a:r>
            <a:r>
              <a:rPr lang="en-US" sz="1000" dirty="0" err="1" smtClean="0"/>
              <a:t>ledPin</a:t>
            </a:r>
            <a:r>
              <a:rPr lang="en-US" sz="1000" dirty="0" smtClean="0"/>
              <a:t>, OUTPUT);     </a:t>
            </a:r>
          </a:p>
          <a:p>
            <a:r>
              <a:rPr lang="en-US" sz="1000" dirty="0" smtClean="0"/>
              <a:t>  </a:t>
            </a:r>
            <a:r>
              <a:rPr lang="en-US" sz="1000" dirty="0" err="1" smtClean="0"/>
              <a:t>pinMode</a:t>
            </a:r>
            <a:r>
              <a:rPr lang="en-US" sz="1000" dirty="0" smtClean="0"/>
              <a:t>(PIN_D2, INPUT_PULLUP); // Pushbutton</a:t>
            </a:r>
          </a:p>
          <a:p>
            <a:r>
              <a:rPr lang="en-US" sz="1000" dirty="0" smtClean="0"/>
              <a:t>}</a:t>
            </a:r>
          </a:p>
          <a:p>
            <a:r>
              <a:rPr lang="en-US" sz="1000" dirty="0" smtClean="0"/>
              <a:t>// the loop() method runs over and over again,</a:t>
            </a:r>
          </a:p>
          <a:p>
            <a:r>
              <a:rPr lang="en-US" sz="1000" dirty="0" smtClean="0"/>
              <a:t>// as long as the </a:t>
            </a:r>
            <a:r>
              <a:rPr lang="en-US" sz="1000" dirty="0" err="1" smtClean="0"/>
              <a:t>Arduino</a:t>
            </a:r>
            <a:r>
              <a:rPr lang="en-US" sz="1000" dirty="0" smtClean="0"/>
              <a:t> has power</a:t>
            </a:r>
          </a:p>
          <a:p>
            <a:r>
              <a:rPr lang="en-US" sz="1000" dirty="0" smtClean="0"/>
              <a:t>void loop()                     </a:t>
            </a:r>
          </a:p>
          <a:p>
            <a:r>
              <a:rPr lang="en-US" sz="1000" dirty="0" smtClean="0"/>
              <a:t>{</a:t>
            </a:r>
          </a:p>
          <a:p>
            <a:r>
              <a:rPr lang="en-US" sz="1000" dirty="0" smtClean="0"/>
              <a:t>  if (</a:t>
            </a:r>
            <a:r>
              <a:rPr lang="en-US" sz="1000" dirty="0" err="1" smtClean="0"/>
              <a:t>digitalRead</a:t>
            </a:r>
            <a:r>
              <a:rPr lang="en-US" sz="1000" dirty="0" smtClean="0"/>
              <a:t>(PIN_D2)) {</a:t>
            </a:r>
          </a:p>
          <a:p>
            <a:r>
              <a:rPr lang="en-US" sz="1000" dirty="0" smtClean="0"/>
              <a:t>        </a:t>
            </a:r>
            <a:r>
              <a:rPr lang="en-US" sz="1000" dirty="0" err="1" smtClean="0"/>
              <a:t>digitalWrite</a:t>
            </a:r>
            <a:r>
              <a:rPr lang="en-US" sz="1000" dirty="0" smtClean="0"/>
              <a:t>(</a:t>
            </a:r>
            <a:r>
              <a:rPr lang="en-US" sz="1000" dirty="0" err="1" smtClean="0"/>
              <a:t>ledPin</a:t>
            </a:r>
            <a:r>
              <a:rPr lang="en-US" sz="1000" dirty="0" smtClean="0"/>
              <a:t>, LOW);    // set the LED off</a:t>
            </a:r>
          </a:p>
          <a:p>
            <a:r>
              <a:rPr lang="en-US" sz="1000" dirty="0" smtClean="0"/>
              <a:t>  } </a:t>
            </a:r>
          </a:p>
          <a:p>
            <a:r>
              <a:rPr lang="en-US" sz="1000" dirty="0" smtClean="0"/>
              <a:t>  else {</a:t>
            </a:r>
          </a:p>
          <a:p>
            <a:r>
              <a:rPr lang="en-US" sz="1000" dirty="0" smtClean="0"/>
              <a:t>    // </a:t>
            </a:r>
            <a:r>
              <a:rPr lang="en-US" sz="1000" dirty="0" err="1" smtClean="0"/>
              <a:t>Keyboard.set_modifier</a:t>
            </a:r>
            <a:r>
              <a:rPr lang="en-US" sz="1000" dirty="0" smtClean="0"/>
              <a:t>(MODIFIERKEY_CTRL|MODIFIERKEY_ALT);</a:t>
            </a:r>
          </a:p>
          <a:p>
            <a:r>
              <a:rPr lang="en-US" sz="1000" dirty="0" smtClean="0"/>
              <a:t>    </a:t>
            </a:r>
            <a:r>
              <a:rPr lang="en-US" sz="1000" dirty="0" err="1" smtClean="0"/>
              <a:t>digitalWrite</a:t>
            </a:r>
            <a:r>
              <a:rPr lang="en-US" sz="1000" dirty="0" smtClean="0"/>
              <a:t>(</a:t>
            </a:r>
            <a:r>
              <a:rPr lang="en-US" sz="1000" dirty="0" err="1" smtClean="0"/>
              <a:t>ledPin</a:t>
            </a:r>
            <a:r>
              <a:rPr lang="en-US" sz="1000" dirty="0" smtClean="0"/>
              <a:t>, HIGH);   // set the LED on</a:t>
            </a:r>
          </a:p>
          <a:p>
            <a:r>
              <a:rPr lang="en-US" sz="1000" dirty="0" smtClean="0"/>
              <a:t>    </a:t>
            </a:r>
            <a:r>
              <a:rPr lang="en-US" sz="1000" dirty="0" err="1" smtClean="0"/>
              <a:t>Keyboard.set_modifier</a:t>
            </a:r>
            <a:r>
              <a:rPr lang="en-US" sz="1000" dirty="0" smtClean="0"/>
              <a:t>(128); //Windows key</a:t>
            </a:r>
          </a:p>
          <a:p>
            <a:r>
              <a:rPr lang="en-US" sz="1000" dirty="0" smtClean="0"/>
              <a:t>    Keyboard.set_key1(KEY_R); // use r key</a:t>
            </a:r>
          </a:p>
          <a:p>
            <a:r>
              <a:rPr lang="en-US" sz="1000" dirty="0" smtClean="0"/>
              <a:t>    </a:t>
            </a:r>
            <a:r>
              <a:rPr lang="en-US" sz="1000" dirty="0" err="1" smtClean="0"/>
              <a:t>Keyboard.send_now</a:t>
            </a:r>
            <a:r>
              <a:rPr lang="en-US" sz="1000" dirty="0" smtClean="0"/>
              <a:t>(); // send strokes</a:t>
            </a:r>
          </a:p>
          <a:p>
            <a:r>
              <a:rPr lang="en-US" sz="1000" dirty="0" smtClean="0"/>
              <a:t>    </a:t>
            </a:r>
            <a:r>
              <a:rPr lang="en-US" sz="1000" dirty="0" err="1" smtClean="0"/>
              <a:t>Keyboard.set_modifier</a:t>
            </a:r>
            <a:r>
              <a:rPr lang="en-US" sz="1000" dirty="0" smtClean="0"/>
              <a:t>(0); //prep release of  control keys</a:t>
            </a:r>
          </a:p>
          <a:p>
            <a:r>
              <a:rPr lang="en-US" sz="1000" dirty="0" smtClean="0"/>
              <a:t>    Keyboard.set_key1(0); //have to do this to keep it from hitting key multiple times.</a:t>
            </a:r>
          </a:p>
          <a:p>
            <a:r>
              <a:rPr lang="en-US" sz="1000" dirty="0" smtClean="0"/>
              <a:t>    </a:t>
            </a:r>
            <a:r>
              <a:rPr lang="en-US" sz="1000" dirty="0" err="1" smtClean="0"/>
              <a:t>Keyboard.send_now</a:t>
            </a:r>
            <a:r>
              <a:rPr lang="en-US" sz="1000" dirty="0" smtClean="0"/>
              <a:t>(); //Send the key changes</a:t>
            </a:r>
          </a:p>
          <a:p>
            <a:r>
              <a:rPr lang="en-US" sz="1000" dirty="0" smtClean="0"/>
              <a:t>    delay(1500);</a:t>
            </a:r>
          </a:p>
          <a:p>
            <a:r>
              <a:rPr lang="en-US" sz="1000" dirty="0" smtClean="0"/>
              <a:t>    </a:t>
            </a:r>
            <a:r>
              <a:rPr lang="en-US" sz="1000" dirty="0" err="1" smtClean="0"/>
              <a:t>Keyboard.print</a:t>
            </a:r>
            <a:r>
              <a:rPr lang="en-US" sz="1000" dirty="0" smtClean="0"/>
              <a:t>("notepad.exe");</a:t>
            </a:r>
          </a:p>
          <a:p>
            <a:r>
              <a:rPr lang="en-US" sz="1000" dirty="0" smtClean="0"/>
              <a:t>    delay(500);</a:t>
            </a:r>
          </a:p>
          <a:p>
            <a:r>
              <a:rPr lang="en-US" sz="1000" dirty="0" smtClean="0"/>
              <a:t>    Keyboard.set_key1(KEY_ENTER); </a:t>
            </a:r>
          </a:p>
          <a:p>
            <a:r>
              <a:rPr lang="en-US" sz="1000" dirty="0" smtClean="0"/>
              <a:t>    </a:t>
            </a:r>
            <a:r>
              <a:rPr lang="en-US" sz="1000" dirty="0" err="1" smtClean="0"/>
              <a:t>Keyboard.send_now</a:t>
            </a:r>
            <a:r>
              <a:rPr lang="en-US" sz="1000" dirty="0" smtClean="0"/>
              <a:t>();    </a:t>
            </a:r>
          </a:p>
          <a:p>
            <a:r>
              <a:rPr lang="en-US" sz="1000" dirty="0" smtClean="0"/>
              <a:t>    Keyboard.set_key1(0); </a:t>
            </a:r>
          </a:p>
          <a:p>
            <a:r>
              <a:rPr lang="en-US" sz="1000" dirty="0" smtClean="0"/>
              <a:t>    </a:t>
            </a:r>
            <a:r>
              <a:rPr lang="en-US" sz="1000" dirty="0" err="1" smtClean="0"/>
              <a:t>Keyboard.send_now</a:t>
            </a:r>
            <a:r>
              <a:rPr lang="en-US" sz="1000" dirty="0" smtClean="0"/>
              <a:t>();</a:t>
            </a:r>
          </a:p>
          <a:p>
            <a:r>
              <a:rPr lang="en-US" sz="1000" dirty="0" smtClean="0"/>
              <a:t>    delay(1000);</a:t>
            </a:r>
          </a:p>
          <a:p>
            <a:r>
              <a:rPr lang="en-US" sz="1000" dirty="0" smtClean="0"/>
              <a:t>    </a:t>
            </a:r>
            <a:r>
              <a:rPr lang="en-US" sz="1000" dirty="0" err="1" smtClean="0"/>
              <a:t>Keyboard.print</a:t>
            </a:r>
            <a:r>
              <a:rPr lang="en-US" sz="1000" dirty="0" smtClean="0"/>
              <a:t>("Adrian Was here!!! :)");</a:t>
            </a:r>
          </a:p>
          <a:p>
            <a:r>
              <a:rPr lang="en-US" sz="1000" dirty="0" smtClean="0"/>
              <a:t>    delay(2000);  }</a:t>
            </a:r>
          </a:p>
          <a:p>
            <a:r>
              <a:rPr lang="en-US" sz="1000" dirty="0" smtClean="0"/>
              <a:t>}</a:t>
            </a:r>
            <a:endParaRPr lang="en-US" sz="1000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Device Demo</a:t>
            </a:r>
            <a:endParaRPr lang="en-US" dirty="0"/>
          </a:p>
        </p:txBody>
      </p:sp>
      <p:pic>
        <p:nvPicPr>
          <p:cNvPr id="4" name="Picture 3" descr="toy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00200" y="1295400"/>
            <a:ext cx="5715000" cy="5050631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ideas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371600"/>
            <a:ext cx="7239000" cy="4937125"/>
          </a:xfrm>
        </p:spPr>
        <p:txBody>
          <a:bodyPr/>
          <a:lstStyle/>
          <a:p>
            <a:r>
              <a:rPr lang="en-US" sz="2400" dirty="0" smtClean="0"/>
              <a:t>Embed a hub and storage in better packaging</a:t>
            </a:r>
            <a:br>
              <a:rPr lang="en-US" sz="2400" dirty="0" smtClean="0"/>
            </a:br>
            <a:r>
              <a:rPr lang="en-US" sz="1800" dirty="0" smtClean="0">
                <a:hlinkClick r:id="rId2"/>
              </a:rPr>
              <a:t>http://www.dealextreme.com/details.dx/sku.2704~r.48687660</a:t>
            </a:r>
            <a:r>
              <a:rPr lang="en-US" sz="1800" dirty="0" smtClean="0"/>
              <a:t> </a:t>
            </a:r>
            <a:endParaRPr lang="en-US" sz="2400" dirty="0" smtClean="0"/>
          </a:p>
          <a:p>
            <a:r>
              <a:rPr lang="en-US" sz="2400" dirty="0" smtClean="0"/>
              <a:t>Leave it around in a thumb drive package for unsuspecting people to pick up and </a:t>
            </a:r>
            <a:r>
              <a:rPr lang="en-US" sz="2400" dirty="0" smtClean="0"/>
              <a:t>use</a:t>
            </a:r>
          </a:p>
          <a:p>
            <a:r>
              <a:rPr lang="en-US" sz="2400" dirty="0" err="1" smtClean="0"/>
              <a:t>Trojaned</a:t>
            </a:r>
            <a:r>
              <a:rPr lang="en-US" sz="2400" dirty="0" smtClean="0"/>
              <a:t> Hardware: </a:t>
            </a:r>
            <a:r>
              <a:rPr lang="en-US" sz="2400" dirty="0" smtClean="0"/>
              <a:t>Use </a:t>
            </a:r>
            <a:r>
              <a:rPr lang="en-US" sz="2400" dirty="0" smtClean="0"/>
              <a:t>a timer or sensor and embed it in another device you give to the target as a </a:t>
            </a:r>
            <a:r>
              <a:rPr lang="en-US" sz="2400" dirty="0" smtClean="0"/>
              <a:t>“gift“ </a:t>
            </a:r>
          </a:p>
          <a:p>
            <a:r>
              <a:rPr lang="en-US" sz="2400" dirty="0" smtClean="0"/>
              <a:t>Have it “wake up”, mount onboard storage, run a program that covers what it is doing (fake BSOD for example), does its thing, then stops (leaving the target to think “it’s just one of those things”)</a:t>
            </a:r>
            <a:endParaRPr lang="en-US" sz="2400" dirty="0" smtClean="0"/>
          </a:p>
          <a:p>
            <a:r>
              <a:rPr lang="en-US" sz="2400" dirty="0" smtClean="0"/>
              <a:t>Default </a:t>
            </a:r>
            <a:r>
              <a:rPr lang="en-US" sz="2400" dirty="0" smtClean="0"/>
              <a:t>BIOs password </a:t>
            </a:r>
            <a:r>
              <a:rPr lang="en-US" sz="2400" dirty="0" smtClean="0"/>
              <a:t>brute forcing</a:t>
            </a:r>
            <a:r>
              <a:rPr lang="en-US" sz="2400" dirty="0" smtClean="0"/>
              <a:t>?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6858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/>
            <a:contourClr>
              <a:srgbClr val="00B050"/>
            </a:contourClr>
          </a:sp3d>
        </p:spPr>
      </p:pic>
      <p:pic>
        <p:nvPicPr>
          <p:cNvPr id="1027" name="Picture 3" descr="C:\Users\adrian\AppData\Local\Microsoft\Windows\Temporary Internet Files\Content.IE5\DT40JFOP\MCEN00628_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3429000"/>
            <a:ext cx="1219200" cy="1441842"/>
          </a:xfrm>
          <a:prstGeom prst="rect">
            <a:avLst/>
          </a:prstGeom>
          <a:noFill/>
        </p:spPr>
      </p:pic>
      <p:pic>
        <p:nvPicPr>
          <p:cNvPr id="1029" name="Picture 5" descr="C:\Users\adrian\AppData\Local\Microsoft\Windows\Temporary Internet Files\Content.IE5\DBN8C6LJ\MCj0431571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905000"/>
            <a:ext cx="1828800" cy="1840992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89525"/>
          </a:xfrm>
        </p:spPr>
        <p:txBody>
          <a:bodyPr/>
          <a:lstStyle/>
          <a:p>
            <a:pPr>
              <a:buNone/>
            </a:pPr>
            <a:r>
              <a:rPr lang="en-US" sz="3200" dirty="0" smtClean="0"/>
              <a:t>Hak5</a:t>
            </a:r>
            <a:endParaRPr lang="en-US" sz="3200" dirty="0" smtClean="0">
              <a:hlinkClick r:id="rId2"/>
            </a:endParaRPr>
          </a:p>
          <a:p>
            <a:pPr>
              <a:buNone/>
            </a:pPr>
            <a:r>
              <a:rPr lang="en-US" sz="3200" dirty="0" smtClean="0">
                <a:hlinkClick r:id="rId2"/>
              </a:rPr>
              <a:t>http://www.hak5.org/store</a:t>
            </a:r>
            <a:endParaRPr lang="en-US" sz="3200" dirty="0" smtClean="0"/>
          </a:p>
          <a:p>
            <a:pPr>
              <a:buNone/>
            </a:pPr>
            <a:endParaRPr lang="en-US" sz="3200" dirty="0" smtClean="0"/>
          </a:p>
          <a:p>
            <a:pPr>
              <a:buNone/>
            </a:pPr>
            <a:r>
              <a:rPr lang="en-US" sz="3200" dirty="0" smtClean="0"/>
              <a:t>Teensy Product Page</a:t>
            </a:r>
            <a:endParaRPr lang="en-US" sz="3200" dirty="0" smtClean="0">
              <a:hlinkClick r:id="rId3"/>
            </a:endParaRPr>
          </a:p>
          <a:p>
            <a:pPr>
              <a:buNone/>
            </a:pPr>
            <a:r>
              <a:rPr lang="en-US" sz="3200" dirty="0" smtClean="0">
                <a:hlinkClick r:id="rId4"/>
              </a:rPr>
              <a:t>http://www.pjrc.com/teensy/index.html</a:t>
            </a: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 </a:t>
            </a:r>
          </a:p>
          <a:p>
            <a:pPr>
              <a:buNone/>
            </a:pPr>
            <a:r>
              <a:rPr lang="en-US" sz="3200" dirty="0" smtClean="0"/>
              <a:t>Code will be on my site soon</a:t>
            </a:r>
          </a:p>
          <a:p>
            <a:pPr>
              <a:buNone/>
            </a:pPr>
            <a:r>
              <a:rPr lang="en-US" sz="3200" dirty="0" smtClean="0">
                <a:hlinkClick r:id="rId5"/>
              </a:rPr>
              <a:t>http://www.irongeek.com/</a:t>
            </a:r>
            <a:r>
              <a:rPr lang="en-US" sz="3200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Free ISSA classes</a:t>
            </a:r>
          </a:p>
          <a:p>
            <a:r>
              <a:rPr lang="en-US" dirty="0" smtClean="0"/>
              <a:t>ISSA Meeting</a:t>
            </a:r>
            <a:br>
              <a:rPr lang="en-US" dirty="0" smtClean="0"/>
            </a:br>
            <a:r>
              <a:rPr lang="en-US" dirty="0" smtClean="0">
                <a:hlinkClick r:id="rId3"/>
              </a:rPr>
              <a:t>http://issa-kentuckiana.org/</a:t>
            </a:r>
            <a:r>
              <a:rPr lang="en-US" dirty="0" smtClean="0"/>
              <a:t> </a:t>
            </a:r>
          </a:p>
          <a:p>
            <a:r>
              <a:rPr lang="en-US" dirty="0" smtClean="0"/>
              <a:t>Louisville Infosec</a:t>
            </a:r>
            <a:br>
              <a:rPr lang="en-US" dirty="0" smtClean="0"/>
            </a:br>
            <a:r>
              <a:rPr lang="en-US" dirty="0" smtClean="0">
                <a:hlinkClick r:id="rId4"/>
              </a:rPr>
              <a:t>http://www.louisvilleinfosec.com/</a:t>
            </a:r>
            <a:r>
              <a:rPr lang="en-US" dirty="0" smtClean="0"/>
              <a:t> </a:t>
            </a:r>
          </a:p>
          <a:p>
            <a:r>
              <a:rPr lang="en-US" dirty="0" smtClean="0"/>
              <a:t>Phreaknic/Notacon/Outerz0ne</a:t>
            </a:r>
            <a:br>
              <a:rPr lang="en-US" dirty="0" smtClean="0"/>
            </a:br>
            <a:r>
              <a:rPr lang="en-US" dirty="0" smtClean="0">
                <a:hlinkClick r:id="rId5"/>
              </a:rPr>
              <a:t>http://phreaknic.info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http://notacon.org/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>
                <a:hlinkClick r:id="rId7"/>
              </a:rPr>
              <a:t>http://www.outerz0ne.org/</a:t>
            </a:r>
            <a:r>
              <a:rPr lang="en-US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42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1524000"/>
            <a:ext cx="2590800" cy="3890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About Adrian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5867400" cy="5546725"/>
          </a:xfrm>
        </p:spPr>
        <p:txBody>
          <a:bodyPr/>
          <a:lstStyle/>
          <a:p>
            <a:r>
              <a:rPr lang="en-US" dirty="0" smtClean="0"/>
              <a:t>I run Irongeek.com</a:t>
            </a:r>
          </a:p>
          <a:p>
            <a:r>
              <a:rPr lang="en-US" dirty="0" smtClean="0"/>
              <a:t>I have an interest in InfoSec education</a:t>
            </a:r>
          </a:p>
          <a:p>
            <a:r>
              <a:rPr lang="en-US" dirty="0" smtClean="0"/>
              <a:t>I don’t know everything - I’m just a geek with time on my hands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First, a little 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was given a device called a Phantom </a:t>
            </a:r>
            <a:r>
              <a:rPr lang="en-US" dirty="0" err="1" smtClean="0"/>
              <a:t>Keystroker</a:t>
            </a:r>
            <a:r>
              <a:rPr lang="en-US" dirty="0" smtClean="0"/>
              <a:t> at </a:t>
            </a:r>
            <a:r>
              <a:rPr lang="en-US" dirty="0" err="1" smtClean="0"/>
              <a:t>Shmoocon</a:t>
            </a:r>
            <a:r>
              <a:rPr lang="en-US" dirty="0" smtClean="0"/>
              <a:t> 2010 for doing a </a:t>
            </a:r>
            <a:r>
              <a:rPr lang="en-US" dirty="0" err="1" smtClean="0"/>
              <a:t>FireSide</a:t>
            </a:r>
            <a:r>
              <a:rPr lang="en-US" dirty="0" smtClean="0"/>
              <a:t> talk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Meant to annoy someone by sending keystrokes and mouse movements</a:t>
            </a:r>
          </a:p>
          <a:p>
            <a:endParaRPr lang="en-US" dirty="0" smtClean="0"/>
          </a:p>
          <a:p>
            <a:r>
              <a:rPr lang="en-US" dirty="0" smtClean="0"/>
              <a:t>But, what if it was programmable?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2667000"/>
            <a:ext cx="234315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 contourW="12700">
            <a:bevelT/>
            <a:contourClr>
              <a:schemeClr val="accent3">
                <a:lumMod val="75000"/>
              </a:schemeClr>
            </a:contourClr>
          </a:sp3d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Darren and Robin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5562600" cy="5089525"/>
          </a:xfrm>
        </p:spPr>
        <p:txBody>
          <a:bodyPr/>
          <a:lstStyle/>
          <a:p>
            <a:r>
              <a:rPr lang="en-US" dirty="0" smtClean="0"/>
              <a:t>Darren Kitchen (media mogul)</a:t>
            </a:r>
            <a:br>
              <a:rPr lang="en-US" dirty="0" smtClean="0"/>
            </a:br>
            <a:r>
              <a:rPr lang="en-US" dirty="0" smtClean="0"/>
              <a:t>and Robin Wood (code deity)</a:t>
            </a:r>
          </a:p>
          <a:p>
            <a:r>
              <a:rPr lang="en-US" dirty="0" smtClean="0"/>
              <a:t>I knew Darren had been working </a:t>
            </a:r>
            <a:br>
              <a:rPr lang="en-US" dirty="0" smtClean="0"/>
            </a:br>
            <a:r>
              <a:rPr lang="en-US" dirty="0" smtClean="0"/>
              <a:t>with the U3 thumb drives for </a:t>
            </a:r>
            <a:br>
              <a:rPr lang="en-US" dirty="0" smtClean="0"/>
            </a:br>
            <a:r>
              <a:rPr lang="en-US" dirty="0" smtClean="0"/>
              <a:t>automated attacks, so I went to him with the idea</a:t>
            </a:r>
          </a:p>
          <a:p>
            <a:r>
              <a:rPr lang="en-US" dirty="0" smtClean="0"/>
              <a:t>Devious minds think alike! They were already developing it!</a:t>
            </a:r>
          </a:p>
          <a:p>
            <a:r>
              <a:rPr lang="en-US" dirty="0" smtClean="0"/>
              <a:t>They are working on a product (USB Rubber Ducky):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http://www.hak5.org/store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11430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3657600"/>
            <a:ext cx="3047375" cy="175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715000" y="3200400"/>
            <a:ext cx="33265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Darren Kitchen </a:t>
            </a:r>
            <a:r>
              <a:rPr lang="en-US" dirty="0" smtClean="0">
                <a:hlinkClick r:id="rId5"/>
              </a:rPr>
              <a:t>http://hak5.org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15000" y="5486400"/>
            <a:ext cx="213391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Robin Wood</a:t>
            </a:r>
            <a:br>
              <a:rPr lang="en-US" dirty="0" smtClean="0"/>
            </a:br>
            <a:r>
              <a:rPr lang="en-US" dirty="0" smtClean="0">
                <a:hlinkClick r:id="rId6"/>
              </a:rPr>
              <a:t>http://digininja.org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Playing with the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want something nicer, wait for Darren and Robin’s tool</a:t>
            </a:r>
          </a:p>
          <a:p>
            <a:r>
              <a:rPr lang="en-US" dirty="0" smtClean="0"/>
              <a:t>For those that like to “Go ugly early”, hold on for the rest of this presentation</a:t>
            </a:r>
          </a:p>
          <a:p>
            <a:r>
              <a:rPr lang="en-US" dirty="0" smtClean="0"/>
              <a:t>Three notes in my defense: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I’m new to microcontrollers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I suck at soldering (Like an epileptic alcoholic with DTs soldering with an aluminum baseball bat)</a:t>
            </a:r>
          </a:p>
          <a:p>
            <a:pPr marL="650875" indent="-514350">
              <a:buFont typeface="+mj-lt"/>
              <a:buAutoNum type="arabicPeriod"/>
            </a:pPr>
            <a:r>
              <a:rPr lang="en-US" dirty="0" smtClean="0"/>
              <a:t>I apparently suck at using rotary tools too</a:t>
            </a:r>
          </a:p>
          <a:p>
            <a:pPr marL="650875" indent="-514350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would you want a programmable keystroke device?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Likely types faster than you can, without errors</a:t>
            </a:r>
          </a:p>
          <a:p>
            <a:r>
              <a:rPr lang="en-US" sz="2400" dirty="0" smtClean="0"/>
              <a:t>Works even if U3 </a:t>
            </a:r>
            <a:r>
              <a:rPr lang="en-US" sz="2400" dirty="0" err="1" smtClean="0"/>
              <a:t>autorun</a:t>
            </a:r>
            <a:r>
              <a:rPr lang="en-US" sz="2400" dirty="0" smtClean="0"/>
              <a:t> is turned off  </a:t>
            </a:r>
          </a:p>
          <a:p>
            <a:r>
              <a:rPr lang="en-US" sz="2400" dirty="0" smtClean="0"/>
              <a:t>Draws  less attention than sitting down in front of the terminal would. The person turns their head for a minute, the pen-tester plugs in their programmable USB key stroke dongle, and Bobs your uncle, instant </a:t>
            </a:r>
            <a:r>
              <a:rPr lang="en-US" sz="2400" dirty="0" err="1" smtClean="0"/>
              <a:t>pwnage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Can also be set to go off on a timer when you know a target will be logged in</a:t>
            </a:r>
          </a:p>
          <a:p>
            <a:r>
              <a:rPr lang="en-US" sz="2400" dirty="0" smtClean="0"/>
              <a:t>Just use your imagination!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sort of commands would you want to issue?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as user</a:t>
            </a:r>
          </a:p>
          <a:p>
            <a:r>
              <a:rPr lang="en-US" dirty="0" smtClean="0"/>
              <a:t>Run a program </a:t>
            </a:r>
          </a:p>
          <a:p>
            <a:r>
              <a:rPr lang="en-US" dirty="0" smtClean="0"/>
              <a:t>Copy files to your </a:t>
            </a:r>
            <a:r>
              <a:rPr lang="en-US" dirty="0" err="1" smtClean="0"/>
              <a:t>thumbdrive</a:t>
            </a:r>
            <a:endParaRPr lang="en-US" dirty="0" smtClean="0"/>
          </a:p>
          <a:p>
            <a:r>
              <a:rPr lang="en-US" dirty="0" smtClean="0"/>
              <a:t>Go to a website they have a cookie for, and do a sort of CSRF (sic)</a:t>
            </a:r>
            <a:endParaRPr lang="en-US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 a name?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MintyPwn</a:t>
            </a:r>
            <a:r>
              <a:rPr lang="en-US" dirty="0" smtClean="0"/>
              <a:t>?</a:t>
            </a:r>
          </a:p>
          <a:p>
            <a:r>
              <a:rPr lang="en-US" dirty="0" err="1" smtClean="0"/>
              <a:t>DIPStick</a:t>
            </a:r>
            <a:r>
              <a:rPr lang="en-US" dirty="0" smtClean="0"/>
              <a:t>?</a:t>
            </a:r>
          </a:p>
          <a:p>
            <a:r>
              <a:rPr lang="en-US" dirty="0" smtClean="0"/>
              <a:t>Programmable Hid USB Keyboard/Mouse Dongle?</a:t>
            </a:r>
          </a:p>
          <a:p>
            <a:r>
              <a:rPr lang="en-US" dirty="0" smtClean="0"/>
              <a:t>Maybe an acronym? Let’s see:</a:t>
            </a:r>
            <a:br>
              <a:rPr lang="en-US" dirty="0" smtClean="0"/>
            </a:br>
            <a:r>
              <a:rPr lang="en-US" dirty="0" smtClean="0">
                <a:solidFill>
                  <a:srgbClr val="FF0000"/>
                </a:solidFill>
              </a:rPr>
              <a:t>P</a:t>
            </a:r>
            <a:r>
              <a:rPr lang="en-US" dirty="0" smtClean="0"/>
              <a:t>rogrammable </a:t>
            </a:r>
            <a:r>
              <a:rPr lang="en-US" dirty="0" smtClean="0">
                <a:solidFill>
                  <a:srgbClr val="FF0000"/>
                </a:solidFill>
              </a:rPr>
              <a:t>H</a:t>
            </a:r>
            <a:r>
              <a:rPr lang="en-US" dirty="0" smtClean="0"/>
              <a:t>id </a:t>
            </a:r>
            <a:r>
              <a:rPr lang="en-US" dirty="0" smtClean="0">
                <a:solidFill>
                  <a:srgbClr val="FF0000"/>
                </a:solidFill>
              </a:rPr>
              <a:t>U</a:t>
            </a:r>
            <a:r>
              <a:rPr lang="en-US" dirty="0" smtClean="0"/>
              <a:t>SB </a:t>
            </a:r>
            <a:r>
              <a:rPr lang="en-US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eyboard/Mouse 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  <a:r>
              <a:rPr lang="en-US" dirty="0" smtClean="0"/>
              <a:t>ongle?</a:t>
            </a:r>
          </a:p>
          <a:p>
            <a:r>
              <a:rPr lang="en-US" dirty="0" smtClean="0"/>
              <a:t>PHUKD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Ok, we have some names, not how would we build one?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some </a:t>
            </a:r>
            <a:r>
              <a:rPr lang="en-US" dirty="0" err="1" smtClean="0"/>
              <a:t>Googling</a:t>
            </a:r>
            <a:r>
              <a:rPr lang="en-US" dirty="0" smtClean="0"/>
              <a:t>…</a:t>
            </a:r>
          </a:p>
          <a:p>
            <a:r>
              <a:rPr lang="en-US" dirty="0" smtClean="0"/>
              <a:t>Found some limited items…</a:t>
            </a:r>
          </a:p>
          <a:p>
            <a:r>
              <a:rPr lang="en-US" dirty="0" smtClean="0"/>
              <a:t>Then I found…</a:t>
            </a:r>
          </a:p>
          <a:p>
            <a:endParaRPr lang="en-US" dirty="0"/>
          </a:p>
        </p:txBody>
      </p:sp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4171</TotalTime>
  <Words>685</Words>
  <Application>Microsoft Office PowerPoint</Application>
  <PresentationFormat>On-screen Show (4:3)</PresentationFormat>
  <Paragraphs>126</Paragraphs>
  <Slides>17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Apex</vt:lpstr>
      <vt:lpstr>Programmable Hid USB Keyboard/Mouse Dongle for pen-testing</vt:lpstr>
      <vt:lpstr>About Adrian</vt:lpstr>
      <vt:lpstr>First, a little story</vt:lpstr>
      <vt:lpstr>Darren and Robin</vt:lpstr>
      <vt:lpstr>Playing with the idea</vt:lpstr>
      <vt:lpstr>Why would you want a programmable keystroke device?</vt:lpstr>
      <vt:lpstr>What sort of commands would you want to issue?</vt:lpstr>
      <vt:lpstr>What is in a name?</vt:lpstr>
      <vt:lpstr>Ok, we have some names, not how would we build one?</vt:lpstr>
      <vt:lpstr>The Teensy</vt:lpstr>
      <vt:lpstr>Butt Ugly Schematic</vt:lpstr>
      <vt:lpstr>Code Example</vt:lpstr>
      <vt:lpstr>Device Demo</vt:lpstr>
      <vt:lpstr>Other ideas</vt:lpstr>
      <vt:lpstr>Links</vt:lpstr>
      <vt:lpstr>Events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phukd</dc:title>
  <dc:creator>adrian</dc:creator>
  <cp:lastModifiedBy>Crenshaw, Adrian D</cp:lastModifiedBy>
  <cp:revision>945</cp:revision>
  <dcterms:created xsi:type="dcterms:W3CDTF">2006-08-16T00:00:00Z</dcterms:created>
  <dcterms:modified xsi:type="dcterms:W3CDTF">2010-03-18T19:00:50Z</dcterms:modified>
</cp:coreProperties>
</file>